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5" r:id="rId3"/>
    <p:sldId id="260" r:id="rId4"/>
    <p:sldId id="262" r:id="rId5"/>
    <p:sldId id="264" r:id="rId6"/>
    <p:sldId id="263" r:id="rId7"/>
    <p:sldId id="266" r:id="rId8"/>
    <p:sldId id="270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808"/>
    <a:srgbClr val="A33B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3132" autoAdjust="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74B0A0-F74D-488C-80B0-5B505B5DF64F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429684" cy="4929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 военно-патриотическому воспитанию подготовительной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группы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85184"/>
            <a:ext cx="6915176" cy="155852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600" dirty="0" smtClean="0"/>
              <a:t>«</a:t>
            </a:r>
            <a:r>
              <a:rPr lang="ru-RU" sz="6600" dirty="0" smtClean="0"/>
              <a:t>КОЛОКОЛЬЧИК»</a:t>
            </a:r>
          </a:p>
          <a:p>
            <a:pPr algn="ctr"/>
            <a:r>
              <a:rPr lang="ru-RU" sz="6600" dirty="0" smtClean="0"/>
              <a:t>2019год</a:t>
            </a:r>
            <a:endParaRPr lang="ru-RU" sz="6600" dirty="0" smtClean="0"/>
          </a:p>
        </p:txBody>
      </p:sp>
    </p:spTree>
    <p:extLst>
      <p:ext uri="{BB962C8B-B14F-4D97-AF65-F5344CB8AC3E}">
        <p14:creationId xmlns="" xmlns:p14="http://schemas.microsoft.com/office/powerpoint/2010/main" val="1899862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2144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Через века, через года помните!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             О тех, кто уже не придёт никогда помните!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3" name="Picture 5" descr="G:\DCIM\101MSDCF\DSC061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00174"/>
            <a:ext cx="3204363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Константин\AppData\Local\Microsoft\Windows\Temporary Internet Files\Content.IE5\X90457WD\153126_medalla_urss_23_guerra_pa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357562"/>
            <a:ext cx="1500166" cy="1676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Users\Константин\AppData\Local\Microsoft\Windows\Temporary Internet Files\Content.IE5\F00ZRHON\2854792489_ee4b935781_z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357298"/>
            <a:ext cx="1418184" cy="1730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Users\Константин\AppData\Local\Microsoft\Windows\Temporary Internet Files\Content.IE5\F00ZRHON\Pobeda.%D0%94%D0%B5%D0%BD%D1%8C+%D0%9F%D0%BE%D0%B1%D0%B5%D0%B4%D1%8B-1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666"/>
          <a:stretch>
            <a:fillRect/>
          </a:stretch>
        </p:blipFill>
        <p:spPr bwMode="auto">
          <a:xfrm>
            <a:off x="3428992" y="5341470"/>
            <a:ext cx="1500198" cy="1516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G:\DCIM\101MSDCF\DSC061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3000396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851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7\Desktop\spasibo-za-vnimani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68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 lnSpcReduction="20000"/>
          </a:bodyPr>
          <a:lstStyle/>
          <a:p>
            <a:r>
              <a:rPr lang="ru-RU" sz="2300" b="1" i="1" u="sng" dirty="0" smtClean="0">
                <a:solidFill>
                  <a:srgbClr val="7030A0"/>
                </a:solidFill>
              </a:rPr>
              <a:t>Цель:</a:t>
            </a:r>
            <a:r>
              <a:rPr lang="ru-RU" sz="2300" dirty="0" smtClean="0"/>
              <a:t> </a:t>
            </a:r>
          </a:p>
          <a:p>
            <a:r>
              <a:rPr lang="ru-RU" sz="2300" dirty="0" smtClean="0">
                <a:solidFill>
                  <a:srgbClr val="7030A0"/>
                </a:solidFill>
              </a:rPr>
              <a:t>-</a:t>
            </a:r>
            <a:r>
              <a:rPr lang="ru-RU" sz="2300" dirty="0" smtClean="0">
                <a:solidFill>
                  <a:srgbClr val="7030A0"/>
                </a:solidFill>
              </a:rPr>
              <a:t>патриотического </a:t>
            </a:r>
            <a:r>
              <a:rPr lang="ru-RU" sz="2300" dirty="0" smtClean="0">
                <a:solidFill>
                  <a:srgbClr val="7030A0"/>
                </a:solidFill>
              </a:rPr>
              <a:t>воспитания детей дошкольного возраста – привить любовь к Отечеству, гордость за его культуру.</a:t>
            </a:r>
          </a:p>
          <a:p>
            <a:r>
              <a:rPr lang="ru-RU" b="1" i="1" u="sng" dirty="0" smtClean="0">
                <a:solidFill>
                  <a:srgbClr val="7030A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1. Формирование гражданственно-патриотического отношения и чувства сопричастности: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к семье, городу, стране;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к природе родного края;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к культурному наследию своего народа.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2. Воспитание чувства собственного достоинства у ребенка как представителя своего народа;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3. Воспитание толерантного отношения к представителям других национальностей;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4. Воспитание патриотизма и чувства гордости за свою страну,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42851"/>
            <a:ext cx="6965245" cy="12858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День защитника Отечества.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«О море мы мечтаем, и море снится нам…»</a:t>
            </a:r>
          </a:p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4101" name="Picture 5" descr="G:\DCIM\101MSDCF\DSC059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658584"/>
            <a:ext cx="4248573" cy="2406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\Desktop\20180219_134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290"/>
            <a:ext cx="5187120" cy="3071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355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536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«Хочу быть похожим на деда»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9" name="Picture 5" descr="G:\DCIM\101MSDCF\DSC06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876"/>
            <a:ext cx="4095746" cy="3071810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7\Desktop\IMG-20161006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6"/>
            <a:ext cx="2786082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7\Desktop\IMG-20161006-WA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857232"/>
            <a:ext cx="5429288" cy="3053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8957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Броня крепка и танки наши быстры…</a:t>
            </a:r>
            <a:endParaRPr lang="ru-RU" dirty="0"/>
          </a:p>
        </p:txBody>
      </p:sp>
      <p:pic>
        <p:nvPicPr>
          <p:cNvPr id="8194" name="Picture 2" descr="G:\DCIM\101MSDCF\DSC06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857628"/>
            <a:ext cx="3614206" cy="2710654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7\Desktop\IMG-20161006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5080004" cy="2857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07317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7"/>
            <a:ext cx="9143999" cy="71438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Наши поздравления защитникам Отечества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G:\DCIM\101MSDCF\DSC06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3" r="6826"/>
          <a:stretch>
            <a:fillRect/>
          </a:stretch>
        </p:blipFill>
        <p:spPr bwMode="auto">
          <a:xfrm>
            <a:off x="214282" y="3286124"/>
            <a:ext cx="2214578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7\Desktop\img_0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14422"/>
            <a:ext cx="3786214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7\Desktop\20170215_162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928802"/>
            <a:ext cx="2652136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89170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DCIM\101MSDCF\DSC06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2" y="214290"/>
            <a:ext cx="8676456" cy="6507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779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160676" cy="20717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Родная страна.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315" name="Picture 3" descr="G:\DCIM\101MSDCF\DSC06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2714620"/>
            <a:ext cx="4800600" cy="360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DCIM\101MSDCF\DSC06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7885368"/>
            <a:ext cx="4040896" cy="5387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14818"/>
            <a:ext cx="3042396" cy="2414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G:\DCIM\101MSDCF\DSC061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785794"/>
            <a:ext cx="3475557" cy="2379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7409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944653" cy="64807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День победы.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6389" name="Picture 5" descr="G:\DCIM\101MSDCF\DSC06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571876"/>
            <a:ext cx="3392512" cy="2544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G:\DCIM\101MSDCF\DSC061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1000109"/>
            <a:ext cx="1387884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7\Desktop\IMG-20160505-WA001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457203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7\Desktop\IMG_20180419_174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66"/>
            <a:ext cx="3929090" cy="2946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2264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1252</TotalTime>
  <Words>102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по военно-патриотическому воспитанию подготовительной группы</vt:lpstr>
      <vt:lpstr>Слайд 2</vt:lpstr>
      <vt:lpstr>День защитника Отечества.</vt:lpstr>
      <vt:lpstr>«Хочу быть похожим на деда»</vt:lpstr>
      <vt:lpstr>Броня крепка и танки наши быстры…</vt:lpstr>
      <vt:lpstr>Наши поздравления защитникам Отечества</vt:lpstr>
      <vt:lpstr>Слайд 7</vt:lpstr>
      <vt:lpstr> Родная страна.</vt:lpstr>
      <vt:lpstr>День победы.</vt:lpstr>
      <vt:lpstr>              Через века, через года помните!               О тех, кто уже не придёт никогда помните!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военно-патриотическому воспитанию  группы</dc:title>
  <dc:creator>Константин Рыбак</dc:creator>
  <cp:lastModifiedBy>7</cp:lastModifiedBy>
  <cp:revision>32</cp:revision>
  <dcterms:created xsi:type="dcterms:W3CDTF">2015-03-27T14:10:23Z</dcterms:created>
  <dcterms:modified xsi:type="dcterms:W3CDTF">2019-02-05T18:43:01Z</dcterms:modified>
</cp:coreProperties>
</file>