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9E4A5-417B-4153-8463-5783FFDA090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207D3-55CD-454F-9B1E-DCD67113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«Цепочка добрых слов»</a:t>
            </a:r>
          </a:p>
          <a:p>
            <a:r>
              <a:rPr lang="ru-RU" dirty="0" smtClean="0"/>
              <a:t>Цель: продолжать учить детей употреблять в своей речи «волшебные» слова, воспитывать</a:t>
            </a:r>
            <a:r>
              <a:rPr lang="ru-RU" baseline="0" dirty="0" smtClean="0"/>
              <a:t> вежливость, </a:t>
            </a:r>
            <a:r>
              <a:rPr lang="ru-RU" baseline="0" dirty="0" err="1" smtClean="0"/>
              <a:t>доброжелат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207D3-55CD-454F-9B1E-DCD671131E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8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207D3-55CD-454F-9B1E-DCD671131E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3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14D2-AF2A-4244-B253-E3A0EB8107B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7A4-E052-462A-8441-6D1CFF035B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14D2-AF2A-4244-B253-E3A0EB8107B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7A4-E052-462A-8441-6D1CFF035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14D2-AF2A-4244-B253-E3A0EB8107B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7A4-E052-462A-8441-6D1CFF035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14D2-AF2A-4244-B253-E3A0EB8107B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7A4-E052-462A-8441-6D1CFF035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14D2-AF2A-4244-B253-E3A0EB8107B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7A4-E052-462A-8441-6D1CFF035B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14D2-AF2A-4244-B253-E3A0EB8107B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7A4-E052-462A-8441-6D1CFF035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14D2-AF2A-4244-B253-E3A0EB8107B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7A4-E052-462A-8441-6D1CFF035B3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14D2-AF2A-4244-B253-E3A0EB8107B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7A4-E052-462A-8441-6D1CFF035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14D2-AF2A-4244-B253-E3A0EB8107B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7A4-E052-462A-8441-6D1CFF035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14D2-AF2A-4244-B253-E3A0EB8107B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7A4-E052-462A-8441-6D1CFF035B3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14D2-AF2A-4244-B253-E3A0EB8107B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7A4-E052-462A-8441-6D1CFF035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E1C14D2-AF2A-4244-B253-E3A0EB8107B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3A207A4-E052-462A-8441-6D1CFF035B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Доброе сердце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руппа «Сказка»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76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Добрые поступки в рисунках детей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6834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Д\и «Комплименты»</a:t>
            </a:r>
            <a:br>
              <a:rPr lang="ru-RU" sz="1600" dirty="0" smtClean="0"/>
            </a:br>
            <a:r>
              <a:rPr lang="ru-RU" sz="1600" dirty="0" smtClean="0"/>
              <a:t>Цель: учить детей говорить друг другу комплименты, развивать речь, мышление, воспитывать дружелюбие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83980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«Ласковое слово»</a:t>
            </a:r>
            <a:br>
              <a:rPr lang="ru-RU" sz="1600" dirty="0" smtClean="0"/>
            </a:br>
            <a:r>
              <a:rPr lang="ru-RU" sz="1600" dirty="0" smtClean="0"/>
              <a:t>Цель: учить детей ласково, с любовью обращаться к своим родным; развивать связную речь, мышление; воспитывать любовь к своей семье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00153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25144"/>
            <a:ext cx="6572200" cy="201622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«</a:t>
            </a:r>
            <a:r>
              <a:rPr lang="ru-RU" sz="2700" dirty="0"/>
              <a:t>Цепочка добрых слов»</a:t>
            </a:r>
            <a:br>
              <a:rPr lang="ru-RU" sz="2700" dirty="0"/>
            </a:br>
            <a:r>
              <a:rPr lang="ru-RU" sz="2700" dirty="0"/>
              <a:t>Цель: продолжать учить детей употреблять в своей речи «волшебные» слова, воспитывать вежливость, </a:t>
            </a:r>
            <a:r>
              <a:rPr lang="ru-RU" sz="2700" dirty="0" smtClean="0"/>
              <a:t>доброжелательность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5249790" cy="39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«Доброе сердце»</a:t>
            </a:r>
            <a:br>
              <a:rPr lang="ru-RU" sz="1600" dirty="0" smtClean="0"/>
            </a:br>
            <a:r>
              <a:rPr lang="ru-RU" sz="1600" dirty="0" smtClean="0"/>
              <a:t>Цель: подводить детей к пониманию, что нужно помогать родным людям и нуждающимся в помощи дарить «кусочек» своего сердца; учить детей рассказывать о своих добрых поступках.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760640" cy="486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1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300192" cy="4725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8568952" cy="11590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Памятки и брошюры для родителей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235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</TotalTime>
  <Words>53</Words>
  <Application>Microsoft Office PowerPoint</Application>
  <PresentationFormat>Экран (4:3)</PresentationFormat>
  <Paragraphs>12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Доброе сердце </vt:lpstr>
      <vt:lpstr>Добрые поступки в рисунках детей</vt:lpstr>
      <vt:lpstr>Д\и «Комплименты» Цель: учить детей говорить друг другу комплименты, развивать речь, мышление, воспитывать дружелюбие</vt:lpstr>
      <vt:lpstr>«Ласковое слово» Цель: учить детей ласково, с любовью обращаться к своим родным; развивать связную речь, мышление; воспитывать любовь к своей семье</vt:lpstr>
      <vt:lpstr>       «Цепочка добрых слов» Цель: продолжать учить детей употреблять в своей речи «волшебные» слова, воспитывать вежливость, доброжелательность </vt:lpstr>
      <vt:lpstr>«Доброе сердце» Цель: подводить детей к пониманию, что нужно помогать родным людям и нуждающимся в помощи дарить «кусочек» своего сердца; учить детей рассказывать о своих добрых поступках.</vt:lpstr>
      <vt:lpstr>Памятки и брошюры для родителей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Доброе сердце</dc:title>
  <dc:creator>User</dc:creator>
  <cp:lastModifiedBy>User</cp:lastModifiedBy>
  <cp:revision>4</cp:revision>
  <dcterms:created xsi:type="dcterms:W3CDTF">2018-11-29T10:27:05Z</dcterms:created>
  <dcterms:modified xsi:type="dcterms:W3CDTF">2018-11-29T11:12:32Z</dcterms:modified>
</cp:coreProperties>
</file>